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707277"/>
            <a:ext cx="6293223" cy="869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Cookies: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Johnson baked 85 cookies. She wants to pack them into gift bags with 5 cookies in each bag. How many gift bags can she make?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Elf Workshop: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Santa's workshop, there are 12 shelves, and each shelf has 18 toys. How many toys are there in total on all the shelves?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Snowball Fight: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a snowball fight, each elf threw 6 snowballs. If there are 15 elves, how many snowballs were thrown in total?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Ornaments: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Emily has 42 Christmas ornaments. She wants to hang them on her tree in groups of 7. How many groups of ornaments will she have?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Reindeer Treats: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Rudolph eats 4 carrots each day. If Santa gives him carrots for 8 days, how many carrots does Rudolph eat in total?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Holiday Lights: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there are 6 houses on a street, and each house has 20 holiday lights, how many lights are there on the entire street?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Stockings: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wants to fill 24 Christmas stockings with candy canes. If each stocking can hold 4 candy canes, how many candy canes does she need?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Countdown: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 started with 100 days until Christmas. If each day he counts down by 2, how many days are left until Christmas?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 Globe Collection: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Tommy has 4 shelves, and each shelf can hold 15 snow globes. How many snow globes can Tommy display in total?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Gingerbread Men: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Thompson baked 36 gingerbread men. If she wants to share them equally among her 6 grandchildren, how many will each grandchild get?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Christmas Cookies: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17 gift bags.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Elf Workshop: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216 toys.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Snowball Fight: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90 snowballs.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Christmas Ornaments: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 groups of ornaments.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Reindeer Treats: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32 carrots.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Holiday Lights: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120 lights.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Christmas Stockings: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96 candy canes.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Santa's Countdown: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50 days left.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Snow Globe Collection: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60 snow globes.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Gingerbread Men: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 gingerbread men each.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382</Words>
  <Application>Microsoft Macintosh PowerPoint</Application>
  <PresentationFormat>A4 Paper (210x297 mm)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2023-12-04T18:39:19Z</dcterms:modified>
</cp:coreProperties>
</file>